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CA5F-13A6-4B22-9977-1C00FF899B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FD7D-4834-4E0A-9093-F913B39C0E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419" y="3833092"/>
            <a:ext cx="6668654" cy="6834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Тема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76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7043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075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225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Presentation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Тема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Меликян Роман Артурович</dc:creator>
  <cp:lastModifiedBy>ramelikyan</cp:lastModifiedBy>
  <cp:revision>5</cp:revision>
  <dcterms:created xsi:type="dcterms:W3CDTF">2026-02-16T09:12:00Z</dcterms:created>
  <dcterms:modified xsi:type="dcterms:W3CDTF">2026-04-13T09:52:44Z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1054AAC386B740779BA2869CE6EFFDAE_12</vt:lpwstr>
  </property>
  <property fmtid="{D5CDD505-2E9C-101B-9397-08002B2CF9AE}" pid="3" name="KSOProductBuildVer">
    <vt:lpwstr>1049-12.2.0.23196</vt:lpwstr>
  </property>
</Properties>
</file>