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062-E376-499A-9328-6F4D19862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FCB53-BB42-4367-B4A0-BAD3ED228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9E2B7-B743-498A-9C83-25D4F750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87B3F-572D-477F-9E84-59B5EC5A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F8E56-29C8-4732-AFE1-FE6AB534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80FC-A0EC-478B-A61B-73FC53BA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85B76-E466-48CA-8B8B-12D369443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76954-9364-4421-84B6-252E71A1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F558B-FA11-47F9-AE2D-83F8C014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F3CB7-AD7F-4332-9F50-25D11927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51317-3AF2-4B86-B696-C831E68E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D658A-D9EE-4487-B7F9-DD0E1B8A4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A04F5-F4B5-4E33-9714-187C27F3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A0192-40F3-43E5-9D15-BEE4A8EB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88B7-E4DB-4893-B63F-815490F2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8036-2870-463D-AE72-F2B43A18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5662-E881-4457-AC14-CF1F883A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A5F2-6558-42ED-80F5-A56FF5B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91280-CE0C-4D91-A065-EAC378BA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97C99-BBBC-41EA-A880-17ACCD42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2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2873-D3E0-44D6-BF49-BFB1E99B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BF028-4898-409B-916F-84A96E0A6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A0F9-FDDA-4732-89E3-4ED9F33E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3BF26-A167-47EF-9560-FCB2D952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8CB29-C210-4C07-992F-C2F0AB81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6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3F76-E9ED-4E11-AD25-5F8FA715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EE69-54EC-43E4-921B-E6EF09537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B38F1-9DED-4228-8751-0F1F0496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7EEBA-BF63-4266-AEA7-C910F6AB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A10F7-6211-498A-B855-5FDFF6CE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7C9D6-9E8B-4D2C-B241-E94BF482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8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ECF5-60CE-48B5-BE9A-40180B29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6E5A1-323C-4FE8-A717-9D23CEF99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F23E0-3036-4942-9719-45E0F56D7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728EF-4F0A-486F-B234-D19CAD788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6E79D-68F9-470C-AD3B-4E7705A2C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A67B7-2BE2-4AAD-BDB6-3F78E146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2955A-C28D-4A1B-AB08-71B7221F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406DE-32C2-4067-B75B-48F7E887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64A4-DBF6-4031-86DB-5A08CB12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10863-6FC8-40BD-B670-DBDCA03D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3D936-7BD7-4C59-B15A-7FB20F20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05685-F507-4FA3-9CDB-CE28B192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B7A3B-423D-478B-94F0-31592127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31F91-29B8-4FE2-9874-ADFC2014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5E9E1-45C7-4B5E-9CFF-AC6E9286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9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F99F-C606-447F-9AC4-F6215A2F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038DC-7EEE-4D5A-BC54-1D2003D2F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457A1-EFF3-4E41-9014-534B3FF4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F790B-BAB3-411C-A2DD-EB850103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5316D-FD2A-4541-9D01-F6F6BA88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C6875-554C-47BF-9D65-C090D4CA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91F0-69CA-4608-84F1-51A8ECEA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00F1F-D1FF-4DBC-A3A0-45CB8CAF1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BA1B1-AAB1-477E-8EF2-97A8AC7A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7A13D-8431-4AC9-B482-7A3AB65E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3B13C-1504-4474-8AF0-94A778B4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1A161-87AC-4A50-8FF4-C9857008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D7679-1D22-4B24-8121-5836F5B4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7B2E9-E01C-4F3D-9112-9946F4730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51FF-B5DF-4AD3-A6A0-31C381A3D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CA5F-13A6-4B22-9977-1C00FF899B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CE0F7-7080-41F9-8CC8-EEB96099C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6569-BB5E-40F2-8FE4-E6F3DD5F9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9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6F79-F79B-455C-8793-6030A5336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419" y="3833092"/>
            <a:ext cx="6668654" cy="6834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Тема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1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D64B-CDDD-44FA-8E46-F9629963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761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5618D-59DA-4E24-BFDB-595BFADA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7043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9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657F-92F9-44D4-8509-C15B4139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0758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E976-6797-4024-8894-3E78B96C9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2251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Тема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Меликян Роман Артурович</dc:creator>
  <cp:lastModifiedBy>Меликян Роман Артурович</cp:lastModifiedBy>
  <cp:revision>2</cp:revision>
  <dcterms:created xsi:type="dcterms:W3CDTF">2026-02-16T09:12:27Z</dcterms:created>
  <dcterms:modified xsi:type="dcterms:W3CDTF">2026-02-16T09:42:43Z</dcterms:modified>
</cp:coreProperties>
</file>