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12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12192000" cy="6858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  <p15:guide id="3" pos="2661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h2D1h4dQ3kJRVO6YotNxY5KbPiE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3" d="100"/>
          <a:sy n="143" d="100"/>
        </p:scale>
        <p:origin x="126" y="366"/>
      </p:cViewPr>
      <p:guideLst>
        <p:guide orient="horz" pos="2160"/>
        <p:guide pos="3840"/>
        <p:guide pos="26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customschemas.google.com/relationships/presentationmetadata" Target="metadata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032400" y="514350"/>
            <a:ext cx="81284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314b69b2e36_2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314b69b2e36_2_79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314b69b2e36_2_84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g314b69b2e36_2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3178006f7c1_1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3178006f7c1_1_3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ctrTitle"/>
          </p:nvPr>
        </p:nvSpPr>
        <p:spPr>
          <a:xfrm>
            <a:off x="334962" y="1268413"/>
            <a:ext cx="11522075" cy="2662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subTitle" idx="1"/>
          </p:nvPr>
        </p:nvSpPr>
        <p:spPr>
          <a:xfrm>
            <a:off x="345314" y="4151375"/>
            <a:ext cx="11511724" cy="2049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dt" idx="10"/>
          </p:nvPr>
        </p:nvSpPr>
        <p:spPr>
          <a:xfrm>
            <a:off x="345314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ftr" idx="11"/>
          </p:nvPr>
        </p:nvSpPr>
        <p:spPr>
          <a:xfrm>
            <a:off x="4043776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9113838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334962" y="981075"/>
            <a:ext cx="11522075" cy="684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 rot="5400000">
            <a:off x="3911601" y="-1768475"/>
            <a:ext cx="4368799" cy="115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>
            <a:off x="345314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ftr" idx="11"/>
          </p:nvPr>
        </p:nvSpPr>
        <p:spPr>
          <a:xfrm>
            <a:off x="4043776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9113838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 rot="5400000">
            <a:off x="7887494" y="2207419"/>
            <a:ext cx="5195888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 rot="5400000">
            <a:off x="2019618" y="-703579"/>
            <a:ext cx="5195888" cy="85651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>
            <a:off x="345314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4043776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9113838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14b69b2e36_2_6"/>
          <p:cNvSpPr txBox="1">
            <a:spLocks noGrp="1"/>
          </p:cNvSpPr>
          <p:nvPr>
            <p:ph type="ctrTitle"/>
          </p:nvPr>
        </p:nvSpPr>
        <p:spPr>
          <a:xfrm>
            <a:off x="334962" y="1268413"/>
            <a:ext cx="11522075" cy="2662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g314b69b2e36_2_6"/>
          <p:cNvSpPr txBox="1">
            <a:spLocks noGrp="1"/>
          </p:cNvSpPr>
          <p:nvPr>
            <p:ph type="subTitle" idx="1"/>
          </p:nvPr>
        </p:nvSpPr>
        <p:spPr>
          <a:xfrm>
            <a:off x="345314" y="4151375"/>
            <a:ext cx="11511724" cy="2049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9" name="Google Shape;89;g314b69b2e36_2_6"/>
          <p:cNvSpPr txBox="1">
            <a:spLocks noGrp="1"/>
          </p:cNvSpPr>
          <p:nvPr>
            <p:ph type="dt" idx="10"/>
          </p:nvPr>
        </p:nvSpPr>
        <p:spPr>
          <a:xfrm>
            <a:off x="345314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g314b69b2e36_2_6"/>
          <p:cNvSpPr txBox="1">
            <a:spLocks noGrp="1"/>
          </p:cNvSpPr>
          <p:nvPr>
            <p:ph type="ftr" idx="11"/>
          </p:nvPr>
        </p:nvSpPr>
        <p:spPr>
          <a:xfrm>
            <a:off x="4043776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g314b69b2e36_2_6"/>
          <p:cNvSpPr txBox="1">
            <a:spLocks noGrp="1"/>
          </p:cNvSpPr>
          <p:nvPr>
            <p:ph type="sldNum" idx="12"/>
          </p:nvPr>
        </p:nvSpPr>
        <p:spPr>
          <a:xfrm>
            <a:off x="9113838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14b69b2e36_2_12"/>
          <p:cNvSpPr txBox="1">
            <a:spLocks noGrp="1"/>
          </p:cNvSpPr>
          <p:nvPr>
            <p:ph type="title"/>
          </p:nvPr>
        </p:nvSpPr>
        <p:spPr>
          <a:xfrm>
            <a:off x="334962" y="981075"/>
            <a:ext cx="11522075" cy="684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g314b69b2e36_2_12"/>
          <p:cNvSpPr txBox="1">
            <a:spLocks noGrp="1"/>
          </p:cNvSpPr>
          <p:nvPr>
            <p:ph type="body" idx="1"/>
          </p:nvPr>
        </p:nvSpPr>
        <p:spPr>
          <a:xfrm>
            <a:off x="334963" y="1808163"/>
            <a:ext cx="11522075" cy="4368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g314b69b2e36_2_12"/>
          <p:cNvSpPr txBox="1">
            <a:spLocks noGrp="1"/>
          </p:cNvSpPr>
          <p:nvPr>
            <p:ph type="dt" idx="10"/>
          </p:nvPr>
        </p:nvSpPr>
        <p:spPr>
          <a:xfrm>
            <a:off x="345314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g314b69b2e36_2_12"/>
          <p:cNvSpPr txBox="1">
            <a:spLocks noGrp="1"/>
          </p:cNvSpPr>
          <p:nvPr>
            <p:ph type="ftr" idx="11"/>
          </p:nvPr>
        </p:nvSpPr>
        <p:spPr>
          <a:xfrm>
            <a:off x="4043776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g314b69b2e36_2_12"/>
          <p:cNvSpPr txBox="1">
            <a:spLocks noGrp="1"/>
          </p:cNvSpPr>
          <p:nvPr>
            <p:ph type="sldNum" idx="12"/>
          </p:nvPr>
        </p:nvSpPr>
        <p:spPr>
          <a:xfrm>
            <a:off x="9113838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14b69b2e36_2_18"/>
          <p:cNvSpPr txBox="1">
            <a:spLocks noGrp="1"/>
          </p:cNvSpPr>
          <p:nvPr>
            <p:ph type="title"/>
          </p:nvPr>
        </p:nvSpPr>
        <p:spPr>
          <a:xfrm>
            <a:off x="345314" y="981075"/>
            <a:ext cx="11511724" cy="3452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g314b69b2e36_2_18"/>
          <p:cNvSpPr txBox="1">
            <a:spLocks noGrp="1"/>
          </p:cNvSpPr>
          <p:nvPr>
            <p:ph type="body" idx="1"/>
          </p:nvPr>
        </p:nvSpPr>
        <p:spPr>
          <a:xfrm>
            <a:off x="334963" y="4589463"/>
            <a:ext cx="115220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g314b69b2e36_2_18"/>
          <p:cNvSpPr txBox="1">
            <a:spLocks noGrp="1"/>
          </p:cNvSpPr>
          <p:nvPr>
            <p:ph type="dt" idx="10"/>
          </p:nvPr>
        </p:nvSpPr>
        <p:spPr>
          <a:xfrm>
            <a:off x="345314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g314b69b2e36_2_18"/>
          <p:cNvSpPr txBox="1">
            <a:spLocks noGrp="1"/>
          </p:cNvSpPr>
          <p:nvPr>
            <p:ph type="ftr" idx="11"/>
          </p:nvPr>
        </p:nvSpPr>
        <p:spPr>
          <a:xfrm>
            <a:off x="4043776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g314b69b2e36_2_18"/>
          <p:cNvSpPr txBox="1">
            <a:spLocks noGrp="1"/>
          </p:cNvSpPr>
          <p:nvPr>
            <p:ph type="sldNum" idx="12"/>
          </p:nvPr>
        </p:nvSpPr>
        <p:spPr>
          <a:xfrm>
            <a:off x="9113838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14b69b2e36_2_24"/>
          <p:cNvSpPr txBox="1">
            <a:spLocks noGrp="1"/>
          </p:cNvSpPr>
          <p:nvPr>
            <p:ph type="title"/>
          </p:nvPr>
        </p:nvSpPr>
        <p:spPr>
          <a:xfrm>
            <a:off x="334962" y="981075"/>
            <a:ext cx="11522075" cy="684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g314b69b2e36_2_24"/>
          <p:cNvSpPr txBox="1">
            <a:spLocks noGrp="1"/>
          </p:cNvSpPr>
          <p:nvPr>
            <p:ph type="body" idx="1"/>
          </p:nvPr>
        </p:nvSpPr>
        <p:spPr>
          <a:xfrm>
            <a:off x="345314" y="1808163"/>
            <a:ext cx="5674485" cy="4392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g314b69b2e36_2_24"/>
          <p:cNvSpPr txBox="1">
            <a:spLocks noGrp="1"/>
          </p:cNvSpPr>
          <p:nvPr>
            <p:ph type="body" idx="2"/>
          </p:nvPr>
        </p:nvSpPr>
        <p:spPr>
          <a:xfrm>
            <a:off x="6172200" y="1808163"/>
            <a:ext cx="5684837" cy="4392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" name="Google Shape;108;g314b69b2e36_2_24"/>
          <p:cNvSpPr txBox="1">
            <a:spLocks noGrp="1"/>
          </p:cNvSpPr>
          <p:nvPr>
            <p:ph type="dt" idx="10"/>
          </p:nvPr>
        </p:nvSpPr>
        <p:spPr>
          <a:xfrm>
            <a:off x="345314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g314b69b2e36_2_24"/>
          <p:cNvSpPr txBox="1">
            <a:spLocks noGrp="1"/>
          </p:cNvSpPr>
          <p:nvPr>
            <p:ph type="ftr" idx="11"/>
          </p:nvPr>
        </p:nvSpPr>
        <p:spPr>
          <a:xfrm>
            <a:off x="4043776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g314b69b2e36_2_24"/>
          <p:cNvSpPr txBox="1">
            <a:spLocks noGrp="1"/>
          </p:cNvSpPr>
          <p:nvPr>
            <p:ph type="sldNum" idx="12"/>
          </p:nvPr>
        </p:nvSpPr>
        <p:spPr>
          <a:xfrm>
            <a:off x="9113838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14b69b2e36_2_31"/>
          <p:cNvSpPr txBox="1">
            <a:spLocks noGrp="1"/>
          </p:cNvSpPr>
          <p:nvPr>
            <p:ph type="title"/>
          </p:nvPr>
        </p:nvSpPr>
        <p:spPr>
          <a:xfrm>
            <a:off x="345314" y="985045"/>
            <a:ext cx="11511724" cy="6802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g314b69b2e36_2_31"/>
          <p:cNvSpPr txBox="1">
            <a:spLocks noGrp="1"/>
          </p:cNvSpPr>
          <p:nvPr>
            <p:ph type="body" idx="1"/>
          </p:nvPr>
        </p:nvSpPr>
        <p:spPr>
          <a:xfrm>
            <a:off x="345314" y="1808163"/>
            <a:ext cx="565226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4" name="Google Shape;114;g314b69b2e36_2_31"/>
          <p:cNvSpPr txBox="1">
            <a:spLocks noGrp="1"/>
          </p:cNvSpPr>
          <p:nvPr>
            <p:ph type="body" idx="2"/>
          </p:nvPr>
        </p:nvSpPr>
        <p:spPr>
          <a:xfrm>
            <a:off x="345314" y="2774951"/>
            <a:ext cx="5652261" cy="3414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5" name="Google Shape;115;g314b69b2e36_2_31"/>
          <p:cNvSpPr txBox="1">
            <a:spLocks noGrp="1"/>
          </p:cNvSpPr>
          <p:nvPr>
            <p:ph type="body" idx="3"/>
          </p:nvPr>
        </p:nvSpPr>
        <p:spPr>
          <a:xfrm>
            <a:off x="6172200" y="1808163"/>
            <a:ext cx="568483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6" name="Google Shape;116;g314b69b2e36_2_31"/>
          <p:cNvSpPr txBox="1">
            <a:spLocks noGrp="1"/>
          </p:cNvSpPr>
          <p:nvPr>
            <p:ph type="body" idx="4"/>
          </p:nvPr>
        </p:nvSpPr>
        <p:spPr>
          <a:xfrm>
            <a:off x="6172200" y="2774951"/>
            <a:ext cx="5684838" cy="3414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7" name="Google Shape;117;g314b69b2e36_2_31"/>
          <p:cNvSpPr txBox="1">
            <a:spLocks noGrp="1"/>
          </p:cNvSpPr>
          <p:nvPr>
            <p:ph type="dt" idx="10"/>
          </p:nvPr>
        </p:nvSpPr>
        <p:spPr>
          <a:xfrm>
            <a:off x="345314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g314b69b2e36_2_31"/>
          <p:cNvSpPr txBox="1">
            <a:spLocks noGrp="1"/>
          </p:cNvSpPr>
          <p:nvPr>
            <p:ph type="ftr" idx="11"/>
          </p:nvPr>
        </p:nvSpPr>
        <p:spPr>
          <a:xfrm>
            <a:off x="4043776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g314b69b2e36_2_31"/>
          <p:cNvSpPr txBox="1">
            <a:spLocks noGrp="1"/>
          </p:cNvSpPr>
          <p:nvPr>
            <p:ph type="sldNum" idx="12"/>
          </p:nvPr>
        </p:nvSpPr>
        <p:spPr>
          <a:xfrm>
            <a:off x="9113838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14b69b2e36_2_40"/>
          <p:cNvSpPr txBox="1">
            <a:spLocks noGrp="1"/>
          </p:cNvSpPr>
          <p:nvPr>
            <p:ph type="title"/>
          </p:nvPr>
        </p:nvSpPr>
        <p:spPr>
          <a:xfrm>
            <a:off x="334962" y="981075"/>
            <a:ext cx="11522075" cy="684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g314b69b2e36_2_40"/>
          <p:cNvSpPr txBox="1">
            <a:spLocks noGrp="1"/>
          </p:cNvSpPr>
          <p:nvPr>
            <p:ph type="dt" idx="10"/>
          </p:nvPr>
        </p:nvSpPr>
        <p:spPr>
          <a:xfrm>
            <a:off x="345314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g314b69b2e36_2_40"/>
          <p:cNvSpPr txBox="1">
            <a:spLocks noGrp="1"/>
          </p:cNvSpPr>
          <p:nvPr>
            <p:ph type="ftr" idx="11"/>
          </p:nvPr>
        </p:nvSpPr>
        <p:spPr>
          <a:xfrm>
            <a:off x="4043776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g314b69b2e36_2_40"/>
          <p:cNvSpPr txBox="1">
            <a:spLocks noGrp="1"/>
          </p:cNvSpPr>
          <p:nvPr>
            <p:ph type="sldNum" idx="12"/>
          </p:nvPr>
        </p:nvSpPr>
        <p:spPr>
          <a:xfrm>
            <a:off x="9113838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14b69b2e36_2_45"/>
          <p:cNvSpPr txBox="1">
            <a:spLocks noGrp="1"/>
          </p:cNvSpPr>
          <p:nvPr>
            <p:ph type="dt" idx="10"/>
          </p:nvPr>
        </p:nvSpPr>
        <p:spPr>
          <a:xfrm>
            <a:off x="345314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g314b69b2e36_2_45"/>
          <p:cNvSpPr txBox="1">
            <a:spLocks noGrp="1"/>
          </p:cNvSpPr>
          <p:nvPr>
            <p:ph type="ftr" idx="11"/>
          </p:nvPr>
        </p:nvSpPr>
        <p:spPr>
          <a:xfrm>
            <a:off x="4043776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g314b69b2e36_2_45"/>
          <p:cNvSpPr txBox="1">
            <a:spLocks noGrp="1"/>
          </p:cNvSpPr>
          <p:nvPr>
            <p:ph type="sldNum" idx="12"/>
          </p:nvPr>
        </p:nvSpPr>
        <p:spPr>
          <a:xfrm>
            <a:off x="9113838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14b69b2e36_2_49"/>
          <p:cNvSpPr txBox="1">
            <a:spLocks noGrp="1"/>
          </p:cNvSpPr>
          <p:nvPr>
            <p:ph type="title"/>
          </p:nvPr>
        </p:nvSpPr>
        <p:spPr>
          <a:xfrm>
            <a:off x="334963" y="981075"/>
            <a:ext cx="4437062" cy="1300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g314b69b2e36_2_49"/>
          <p:cNvSpPr txBox="1">
            <a:spLocks noGrp="1"/>
          </p:cNvSpPr>
          <p:nvPr>
            <p:ph type="body" idx="1"/>
          </p:nvPr>
        </p:nvSpPr>
        <p:spPr>
          <a:xfrm>
            <a:off x="5183188" y="981075"/>
            <a:ext cx="6673850" cy="521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32" name="Google Shape;132;g314b69b2e36_2_49"/>
          <p:cNvSpPr txBox="1">
            <a:spLocks noGrp="1"/>
          </p:cNvSpPr>
          <p:nvPr>
            <p:ph type="body" idx="2"/>
          </p:nvPr>
        </p:nvSpPr>
        <p:spPr>
          <a:xfrm>
            <a:off x="345314" y="2437573"/>
            <a:ext cx="4426711" cy="37632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33" name="Google Shape;133;g314b69b2e36_2_49"/>
          <p:cNvSpPr txBox="1">
            <a:spLocks noGrp="1"/>
          </p:cNvSpPr>
          <p:nvPr>
            <p:ph type="dt" idx="10"/>
          </p:nvPr>
        </p:nvSpPr>
        <p:spPr>
          <a:xfrm>
            <a:off x="345314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g314b69b2e36_2_49"/>
          <p:cNvSpPr txBox="1">
            <a:spLocks noGrp="1"/>
          </p:cNvSpPr>
          <p:nvPr>
            <p:ph type="ftr" idx="11"/>
          </p:nvPr>
        </p:nvSpPr>
        <p:spPr>
          <a:xfrm>
            <a:off x="4043776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g314b69b2e36_2_49"/>
          <p:cNvSpPr txBox="1">
            <a:spLocks noGrp="1"/>
          </p:cNvSpPr>
          <p:nvPr>
            <p:ph type="sldNum" idx="12"/>
          </p:nvPr>
        </p:nvSpPr>
        <p:spPr>
          <a:xfrm>
            <a:off x="9113838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title"/>
          </p:nvPr>
        </p:nvSpPr>
        <p:spPr>
          <a:xfrm>
            <a:off x="334962" y="981075"/>
            <a:ext cx="11522075" cy="684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1"/>
          </p:nvPr>
        </p:nvSpPr>
        <p:spPr>
          <a:xfrm>
            <a:off x="334963" y="1808163"/>
            <a:ext cx="11522075" cy="4368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dt" idx="10"/>
          </p:nvPr>
        </p:nvSpPr>
        <p:spPr>
          <a:xfrm>
            <a:off x="345314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ftr" idx="11"/>
          </p:nvPr>
        </p:nvSpPr>
        <p:spPr>
          <a:xfrm>
            <a:off x="4043776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9113838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14b69b2e36_2_56"/>
          <p:cNvSpPr txBox="1">
            <a:spLocks noGrp="1"/>
          </p:cNvSpPr>
          <p:nvPr>
            <p:ph type="title"/>
          </p:nvPr>
        </p:nvSpPr>
        <p:spPr>
          <a:xfrm>
            <a:off x="345314" y="981075"/>
            <a:ext cx="4426711" cy="1282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g314b69b2e36_2_56"/>
          <p:cNvSpPr>
            <a:spLocks noGrp="1"/>
          </p:cNvSpPr>
          <p:nvPr>
            <p:ph type="pic" idx="2"/>
          </p:nvPr>
        </p:nvSpPr>
        <p:spPr>
          <a:xfrm>
            <a:off x="5183188" y="981075"/>
            <a:ext cx="6673850" cy="5219700"/>
          </a:xfrm>
          <a:prstGeom prst="rect">
            <a:avLst/>
          </a:prstGeom>
          <a:noFill/>
          <a:ln>
            <a:noFill/>
          </a:ln>
        </p:spPr>
      </p:sp>
      <p:sp>
        <p:nvSpPr>
          <p:cNvPr id="139" name="Google Shape;139;g314b69b2e36_2_56"/>
          <p:cNvSpPr txBox="1">
            <a:spLocks noGrp="1"/>
          </p:cNvSpPr>
          <p:nvPr>
            <p:ph type="body" idx="1"/>
          </p:nvPr>
        </p:nvSpPr>
        <p:spPr>
          <a:xfrm>
            <a:off x="345314" y="2419285"/>
            <a:ext cx="4426711" cy="3781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40" name="Google Shape;140;g314b69b2e36_2_56"/>
          <p:cNvSpPr txBox="1">
            <a:spLocks noGrp="1"/>
          </p:cNvSpPr>
          <p:nvPr>
            <p:ph type="dt" idx="10"/>
          </p:nvPr>
        </p:nvSpPr>
        <p:spPr>
          <a:xfrm>
            <a:off x="345314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g314b69b2e36_2_56"/>
          <p:cNvSpPr txBox="1">
            <a:spLocks noGrp="1"/>
          </p:cNvSpPr>
          <p:nvPr>
            <p:ph type="ftr" idx="11"/>
          </p:nvPr>
        </p:nvSpPr>
        <p:spPr>
          <a:xfrm>
            <a:off x="4043776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g314b69b2e36_2_56"/>
          <p:cNvSpPr txBox="1">
            <a:spLocks noGrp="1"/>
          </p:cNvSpPr>
          <p:nvPr>
            <p:ph type="sldNum" idx="12"/>
          </p:nvPr>
        </p:nvSpPr>
        <p:spPr>
          <a:xfrm>
            <a:off x="9113838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14b69b2e36_2_63"/>
          <p:cNvSpPr txBox="1">
            <a:spLocks noGrp="1"/>
          </p:cNvSpPr>
          <p:nvPr>
            <p:ph type="title"/>
          </p:nvPr>
        </p:nvSpPr>
        <p:spPr>
          <a:xfrm>
            <a:off x="334962" y="981075"/>
            <a:ext cx="11522075" cy="684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g314b69b2e36_2_63"/>
          <p:cNvSpPr txBox="1">
            <a:spLocks noGrp="1"/>
          </p:cNvSpPr>
          <p:nvPr>
            <p:ph type="body" idx="1"/>
          </p:nvPr>
        </p:nvSpPr>
        <p:spPr>
          <a:xfrm rot="5400000">
            <a:off x="3911601" y="-1768475"/>
            <a:ext cx="4368799" cy="115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6" name="Google Shape;146;g314b69b2e36_2_63"/>
          <p:cNvSpPr txBox="1">
            <a:spLocks noGrp="1"/>
          </p:cNvSpPr>
          <p:nvPr>
            <p:ph type="dt" idx="10"/>
          </p:nvPr>
        </p:nvSpPr>
        <p:spPr>
          <a:xfrm>
            <a:off x="345314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g314b69b2e36_2_63"/>
          <p:cNvSpPr txBox="1">
            <a:spLocks noGrp="1"/>
          </p:cNvSpPr>
          <p:nvPr>
            <p:ph type="ftr" idx="11"/>
          </p:nvPr>
        </p:nvSpPr>
        <p:spPr>
          <a:xfrm>
            <a:off x="4043776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g314b69b2e36_2_63"/>
          <p:cNvSpPr txBox="1">
            <a:spLocks noGrp="1"/>
          </p:cNvSpPr>
          <p:nvPr>
            <p:ph type="sldNum" idx="12"/>
          </p:nvPr>
        </p:nvSpPr>
        <p:spPr>
          <a:xfrm>
            <a:off x="9113838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14b69b2e36_2_69"/>
          <p:cNvSpPr txBox="1">
            <a:spLocks noGrp="1"/>
          </p:cNvSpPr>
          <p:nvPr>
            <p:ph type="title"/>
          </p:nvPr>
        </p:nvSpPr>
        <p:spPr>
          <a:xfrm rot="5400000">
            <a:off x="7887494" y="2207419"/>
            <a:ext cx="5195888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g314b69b2e36_2_69"/>
          <p:cNvSpPr txBox="1">
            <a:spLocks noGrp="1"/>
          </p:cNvSpPr>
          <p:nvPr>
            <p:ph type="body" idx="1"/>
          </p:nvPr>
        </p:nvSpPr>
        <p:spPr>
          <a:xfrm rot="5400000">
            <a:off x="2019618" y="-703579"/>
            <a:ext cx="5195888" cy="85651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2" name="Google Shape;152;g314b69b2e36_2_69"/>
          <p:cNvSpPr txBox="1">
            <a:spLocks noGrp="1"/>
          </p:cNvSpPr>
          <p:nvPr>
            <p:ph type="dt" idx="10"/>
          </p:nvPr>
        </p:nvSpPr>
        <p:spPr>
          <a:xfrm>
            <a:off x="345314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g314b69b2e36_2_69"/>
          <p:cNvSpPr txBox="1">
            <a:spLocks noGrp="1"/>
          </p:cNvSpPr>
          <p:nvPr>
            <p:ph type="ftr" idx="11"/>
          </p:nvPr>
        </p:nvSpPr>
        <p:spPr>
          <a:xfrm>
            <a:off x="4043776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g314b69b2e36_2_69"/>
          <p:cNvSpPr txBox="1">
            <a:spLocks noGrp="1"/>
          </p:cNvSpPr>
          <p:nvPr>
            <p:ph type="sldNum" idx="12"/>
          </p:nvPr>
        </p:nvSpPr>
        <p:spPr>
          <a:xfrm>
            <a:off x="9113838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345314" y="981075"/>
            <a:ext cx="11511724" cy="3452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334963" y="4589463"/>
            <a:ext cx="115220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dt" idx="10"/>
          </p:nvPr>
        </p:nvSpPr>
        <p:spPr>
          <a:xfrm>
            <a:off x="345314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ftr" idx="11"/>
          </p:nvPr>
        </p:nvSpPr>
        <p:spPr>
          <a:xfrm>
            <a:off x="4043776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9113838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34962" y="981075"/>
            <a:ext cx="11522075" cy="684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45314" y="1808163"/>
            <a:ext cx="5674485" cy="4392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2"/>
          </p:nvPr>
        </p:nvSpPr>
        <p:spPr>
          <a:xfrm>
            <a:off x="6172200" y="1808163"/>
            <a:ext cx="5684837" cy="4392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dt" idx="10"/>
          </p:nvPr>
        </p:nvSpPr>
        <p:spPr>
          <a:xfrm>
            <a:off x="345314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ftr" idx="11"/>
          </p:nvPr>
        </p:nvSpPr>
        <p:spPr>
          <a:xfrm>
            <a:off x="4043776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9113838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345314" y="985045"/>
            <a:ext cx="11511724" cy="6802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body" idx="1"/>
          </p:nvPr>
        </p:nvSpPr>
        <p:spPr>
          <a:xfrm>
            <a:off x="345314" y="1808163"/>
            <a:ext cx="565226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body" idx="2"/>
          </p:nvPr>
        </p:nvSpPr>
        <p:spPr>
          <a:xfrm>
            <a:off x="345314" y="2774951"/>
            <a:ext cx="5652261" cy="3414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3"/>
          </p:nvPr>
        </p:nvSpPr>
        <p:spPr>
          <a:xfrm>
            <a:off x="6172200" y="1808163"/>
            <a:ext cx="568483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4"/>
          </p:nvPr>
        </p:nvSpPr>
        <p:spPr>
          <a:xfrm>
            <a:off x="6172200" y="2774951"/>
            <a:ext cx="5684838" cy="3414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dt" idx="10"/>
          </p:nvPr>
        </p:nvSpPr>
        <p:spPr>
          <a:xfrm>
            <a:off x="345314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ftr" idx="11"/>
          </p:nvPr>
        </p:nvSpPr>
        <p:spPr>
          <a:xfrm>
            <a:off x="4043776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9113838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334962" y="981075"/>
            <a:ext cx="11522075" cy="684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dt" idx="10"/>
          </p:nvPr>
        </p:nvSpPr>
        <p:spPr>
          <a:xfrm>
            <a:off x="345314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ftr" idx="11"/>
          </p:nvPr>
        </p:nvSpPr>
        <p:spPr>
          <a:xfrm>
            <a:off x="4043776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9113838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345314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4043776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9113838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334963" y="981075"/>
            <a:ext cx="4437062" cy="1300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5183188" y="981075"/>
            <a:ext cx="6673850" cy="521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2"/>
          </p:nvPr>
        </p:nvSpPr>
        <p:spPr>
          <a:xfrm>
            <a:off x="345314" y="2437573"/>
            <a:ext cx="4426711" cy="37632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345314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4043776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9113838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345314" y="981075"/>
            <a:ext cx="4426711" cy="1282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>
            <a:spLocks noGrp="1"/>
          </p:cNvSpPr>
          <p:nvPr>
            <p:ph type="pic" idx="2"/>
          </p:nvPr>
        </p:nvSpPr>
        <p:spPr>
          <a:xfrm>
            <a:off x="5183188" y="981075"/>
            <a:ext cx="6673850" cy="52197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345314" y="2419285"/>
            <a:ext cx="4426711" cy="3781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dt" idx="10"/>
          </p:nvPr>
        </p:nvSpPr>
        <p:spPr>
          <a:xfrm>
            <a:off x="345314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ftr" idx="11"/>
          </p:nvPr>
        </p:nvSpPr>
        <p:spPr>
          <a:xfrm>
            <a:off x="4043776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9113838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334962" y="981075"/>
            <a:ext cx="11522075" cy="684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334963" y="1808163"/>
            <a:ext cx="11522075" cy="4368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345314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4043776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9113838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14b69b2e36_2_0"/>
          <p:cNvSpPr txBox="1">
            <a:spLocks noGrp="1"/>
          </p:cNvSpPr>
          <p:nvPr>
            <p:ph type="title"/>
          </p:nvPr>
        </p:nvSpPr>
        <p:spPr>
          <a:xfrm>
            <a:off x="334962" y="981075"/>
            <a:ext cx="11522075" cy="684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2" name="Google Shape;82;g314b69b2e36_2_0"/>
          <p:cNvSpPr txBox="1">
            <a:spLocks noGrp="1"/>
          </p:cNvSpPr>
          <p:nvPr>
            <p:ph type="body" idx="1"/>
          </p:nvPr>
        </p:nvSpPr>
        <p:spPr>
          <a:xfrm>
            <a:off x="334963" y="1808163"/>
            <a:ext cx="11522075" cy="4368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g314b69b2e36_2_0"/>
          <p:cNvSpPr txBox="1">
            <a:spLocks noGrp="1"/>
          </p:cNvSpPr>
          <p:nvPr>
            <p:ph type="dt" idx="10"/>
          </p:nvPr>
        </p:nvSpPr>
        <p:spPr>
          <a:xfrm>
            <a:off x="345314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Google Shape;84;g314b69b2e36_2_0"/>
          <p:cNvSpPr txBox="1">
            <a:spLocks noGrp="1"/>
          </p:cNvSpPr>
          <p:nvPr>
            <p:ph type="ftr" idx="11"/>
          </p:nvPr>
        </p:nvSpPr>
        <p:spPr>
          <a:xfrm>
            <a:off x="4043776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Google Shape;85;g314b69b2e36_2_0"/>
          <p:cNvSpPr txBox="1">
            <a:spLocks noGrp="1"/>
          </p:cNvSpPr>
          <p:nvPr>
            <p:ph type="sldNum" idx="12"/>
          </p:nvPr>
        </p:nvSpPr>
        <p:spPr>
          <a:xfrm>
            <a:off x="9113838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314b69b2e36_2_79"/>
          <p:cNvSpPr txBox="1">
            <a:spLocks noGrp="1"/>
          </p:cNvSpPr>
          <p:nvPr>
            <p:ph type="ctrTitle"/>
          </p:nvPr>
        </p:nvSpPr>
        <p:spPr>
          <a:xfrm>
            <a:off x="334962" y="1268413"/>
            <a:ext cx="11522100" cy="2662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g314b69b2e36_2_79"/>
          <p:cNvSpPr txBox="1">
            <a:spLocks noGrp="1"/>
          </p:cNvSpPr>
          <p:nvPr>
            <p:ph type="subTitle" idx="1"/>
          </p:nvPr>
        </p:nvSpPr>
        <p:spPr>
          <a:xfrm>
            <a:off x="345314" y="4151375"/>
            <a:ext cx="11511600" cy="2049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314b69b2e36_2_84"/>
          <p:cNvSpPr txBox="1">
            <a:spLocks noGrp="1"/>
          </p:cNvSpPr>
          <p:nvPr>
            <p:ph type="title"/>
          </p:nvPr>
        </p:nvSpPr>
        <p:spPr>
          <a:xfrm>
            <a:off x="334962" y="981075"/>
            <a:ext cx="11522075" cy="684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/>
          </a:p>
        </p:txBody>
      </p:sp>
      <p:sp>
        <p:nvSpPr>
          <p:cNvPr id="174" name="Google Shape;174;g314b69b2e36_2_84"/>
          <p:cNvSpPr txBox="1">
            <a:spLocks noGrp="1"/>
          </p:cNvSpPr>
          <p:nvPr>
            <p:ph type="body" idx="1"/>
          </p:nvPr>
        </p:nvSpPr>
        <p:spPr>
          <a:xfrm>
            <a:off x="334963" y="1808163"/>
            <a:ext cx="11522075" cy="4368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3178006f7c1_1_3"/>
          <p:cNvSpPr txBox="1">
            <a:spLocks noGrp="1"/>
          </p:cNvSpPr>
          <p:nvPr>
            <p:ph type="ctrTitle"/>
          </p:nvPr>
        </p:nvSpPr>
        <p:spPr>
          <a:xfrm>
            <a:off x="334962" y="1268413"/>
            <a:ext cx="11522100" cy="2662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g3178006f7c1_1_3"/>
          <p:cNvSpPr txBox="1">
            <a:spLocks noGrp="1"/>
          </p:cNvSpPr>
          <p:nvPr>
            <p:ph type="subTitle" idx="1"/>
          </p:nvPr>
        </p:nvSpPr>
        <p:spPr>
          <a:xfrm>
            <a:off x="345314" y="4151375"/>
            <a:ext cx="11511600" cy="2049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"/>
          <p:cNvSpPr txBox="1">
            <a:spLocks noGrp="1"/>
          </p:cNvSpPr>
          <p:nvPr>
            <p:ph type="title"/>
          </p:nvPr>
        </p:nvSpPr>
        <p:spPr>
          <a:xfrm>
            <a:off x="334962" y="981075"/>
            <a:ext cx="11522075" cy="684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/>
          </a:p>
        </p:txBody>
      </p:sp>
      <p:sp>
        <p:nvSpPr>
          <p:cNvPr id="186" name="Google Shape;186;p2"/>
          <p:cNvSpPr txBox="1">
            <a:spLocks noGrp="1"/>
          </p:cNvSpPr>
          <p:nvPr>
            <p:ph type="body" idx="1"/>
          </p:nvPr>
        </p:nvSpPr>
        <p:spPr>
          <a:xfrm>
            <a:off x="334963" y="1808163"/>
            <a:ext cx="11522075" cy="4368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7DCA10-7333-41F1-9C85-49EAE25FE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54176E0-481A-46D1-9546-40453E00D7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120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00DD88-9440-4054-939D-5622BD42C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84C1E64-EA61-46D1-9DC5-321F1F9F9C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092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4257A5-12E2-4EE2-9E74-8776ACB41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1C17EB4-F9B9-44FF-B53E-5F9412C7DD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261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91A3F9-DA16-4F57-A112-BF9D3DFB6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83279B8-C762-4920-99A1-AEA65A978E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277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0</Words>
  <Application>Microsoft Office PowerPoint</Application>
  <PresentationFormat>Широкоэкранный</PresentationFormat>
  <Paragraphs>0</Paragraphs>
  <Slides>9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Тема Office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Людмила</dc:creator>
  <cp:lastModifiedBy>Роман Меликян</cp:lastModifiedBy>
  <cp:revision>7</cp:revision>
  <dcterms:created xsi:type="dcterms:W3CDTF">2023-10-24T14:35:06Z</dcterms:created>
  <dcterms:modified xsi:type="dcterms:W3CDTF">2025-05-13T13:44:52Z</dcterms:modified>
</cp:coreProperties>
</file>