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2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D7C4-EC15-4ABD-B0B6-C26C5D713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526CE-B847-44C0-AE88-73B2AAB1C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F3FB4-B2F9-4E1B-B776-12A29EEE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F8E3-E57B-4B7C-80C0-8A78AFE3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553EE-A957-48D5-BD96-C87454BF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2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F3C0-654B-43AF-9F7A-EF3D908F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A9180-EAB2-43CD-AC0A-D9C68D2F0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14088-F0A3-46CA-A6C1-B8D79D99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BA62-1915-4C69-A6B3-5AC87CFE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469EF-BF53-4682-8581-56F37BE1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2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4132E-1F36-4C91-AA95-23A04228A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0CD72-965C-4437-95A5-A6E344A70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A9B52-EB7C-4817-A9CA-527E7280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CB4E-CDBE-4C89-907D-571D9C94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3EE8-3CCD-4C6E-8C12-3AD2D8C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8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4056-EFE8-46E8-9601-F622E6C9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DF75-59EF-4A2A-B5AD-2698BDDC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891A3-9B9E-4B73-B718-35F1A5D3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E83DF-EA97-41F3-B68F-E763B867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85B8-24E4-45EE-8C53-0D9BD690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90E6-55BE-48AC-AE49-736C4BAA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A9848-E13F-416A-A258-C5761BCEC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D2B0C-3B77-4486-8B5F-69D8AC1B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8095D-86AB-4E57-9D3F-2A4314A5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30745-0507-4485-8C57-305F79AA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47E4-42EB-4876-BDB7-3B1692D6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0CC82-F097-4C52-BC36-9E681F71D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B0EAC-7ED9-4AB8-B3D5-6751F2959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ED793-F79F-4088-8596-5310CC1C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152E2-8FA2-4BA4-9068-DF8A12E2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3E6AA-30F3-434D-9445-F56AE2C2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0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9021-6408-41C9-A2BC-12916324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8C768-61F4-4283-8561-1FC9F578A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F2D98-909F-451A-8E5E-3CE7C4A03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29C91-3B22-4279-8BB7-887FF5E02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B1716-DBB5-47A2-9E42-9453923D4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66271-D6F2-420F-A128-B40A3C82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6DF96-7280-42F9-887E-716F894A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CB32E-6C56-47FF-ADBC-BC1C6DCD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4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BF8A-5743-454D-AA58-10A995A8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108C5-DEDD-4092-8753-F079046F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87B33-3B8A-4469-9D72-1CF14F94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D6F44-9DA5-412F-A985-00668868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7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16C9C-2E45-4275-B1FE-50BA699B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27932-7799-4A13-8C03-BA6EFA40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3F6A6-37B1-4492-BE41-FE8F853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1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3383-1DFF-48A2-B779-087839FB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8546-9B8E-4D8F-8BAF-7069FCCC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6CAA0-8D41-4375-988A-4A5221C03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8E7B8-FB2C-4291-83E6-6D3220EA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0BC57-86A3-4286-98C1-4AC4A675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D6413-FDAC-4462-A8CC-1A46FC05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DC39-54C7-4EFC-B56B-F7409D5D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DFECD-E8BB-4CBE-8680-F2F9051C3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BE1B9-82BC-41CD-B4FF-A956EAD9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9F072-2DAD-4E7C-B860-C1AAE7D4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885AC-0030-4FDF-BC5F-982488A9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4B956-ABE7-4BD1-BAA9-5E9A27C3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5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14D2B-F657-424B-8E86-956F682F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D0BCF-FBA5-4E46-900C-06D0A1A2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65CF4-E048-4230-A52C-D2B7FAB20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D7BD6-F750-4995-974F-C2AF03B6FDB6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A38A-7D8E-4A41-BAA6-AC7998190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0C197-C67B-4A5B-AE29-B259EE1BD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5DE-D652-44A3-85D6-7D97FD28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71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8383-DDB9-43DE-BF3A-728DA6BF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00"/>
            <a:ext cx="10515600" cy="100676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35B0-C98B-4C26-BE57-082F03A26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3273"/>
            <a:ext cx="10515600" cy="331369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294A0-C470-4786-9553-A137845B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959"/>
            <a:ext cx="10515600" cy="93442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947ED-7A71-495C-ACB5-5828142F3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9337"/>
            <a:ext cx="10515600" cy="388762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26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Меликян Роман Артурович</dc:creator>
  <cp:lastModifiedBy>Роман Меликян</cp:lastModifiedBy>
  <cp:revision>4</cp:revision>
  <dcterms:created xsi:type="dcterms:W3CDTF">2025-08-11T11:08:15Z</dcterms:created>
  <dcterms:modified xsi:type="dcterms:W3CDTF">2025-08-12T08:20:50Z</dcterms:modified>
</cp:coreProperties>
</file>